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278" r:id="rId35"/>
    <p:sldId id="429" r:id="rId36"/>
    <p:sldId id="433"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20" d="100"/>
          <a:sy n="120" d="100"/>
        </p:scale>
        <p:origin x="-56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33</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platform</a:t>
            </a: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86135</TotalTime>
  <Words>1815</Words>
  <Application>Microsoft Macintosh PowerPoint</Application>
  <PresentationFormat>On-screen Show (16:9)</PresentationFormat>
  <Paragraphs>369</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412</cp:revision>
  <dcterms:modified xsi:type="dcterms:W3CDTF">2016-03-30T02:59:02Z</dcterms:modified>
</cp:coreProperties>
</file>